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62" r:id="rId6"/>
    <p:sldId id="263" r:id="rId7"/>
    <p:sldId id="268" r:id="rId8"/>
    <p:sldId id="273" r:id="rId9"/>
    <p:sldId id="266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0D1056-26C6-48C0-B5C9-AFCC669EBD84}" v="85" dt="2021-10-21T06:15:26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瑀婕 陳" userId="c176ebd2e60a71ab" providerId="LiveId" clId="{D30D1056-26C6-48C0-B5C9-AFCC669EBD84}"/>
    <pc:docChg chg="undo redo custSel addSld delSld modSld">
      <pc:chgData name="瑀婕 陳" userId="c176ebd2e60a71ab" providerId="LiveId" clId="{D30D1056-26C6-48C0-B5C9-AFCC669EBD84}" dt="2021-10-28T08:31:47.036" v="3499" actId="20577"/>
      <pc:docMkLst>
        <pc:docMk/>
      </pc:docMkLst>
      <pc:sldChg chg="modSp mod modNotesTx">
        <pc:chgData name="瑀婕 陳" userId="c176ebd2e60a71ab" providerId="LiveId" clId="{D30D1056-26C6-48C0-B5C9-AFCC669EBD84}" dt="2021-10-21T06:23:15.463" v="3498" actId="20577"/>
        <pc:sldMkLst>
          <pc:docMk/>
          <pc:sldMk cId="2203845244" sldId="256"/>
        </pc:sldMkLst>
        <pc:spChg chg="mod">
          <ac:chgData name="瑀婕 陳" userId="c176ebd2e60a71ab" providerId="LiveId" clId="{D30D1056-26C6-48C0-B5C9-AFCC669EBD84}" dt="2021-10-19T11:18:23.077" v="2643" actId="20577"/>
          <ac:spMkLst>
            <pc:docMk/>
            <pc:sldMk cId="2203845244" sldId="256"/>
            <ac:spMk id="2" creationId="{8ABBFF7E-2AB7-4ECA-B5D5-C1421FD75990}"/>
          </ac:spMkLst>
        </pc:spChg>
      </pc:sldChg>
      <pc:sldChg chg="modSp mod">
        <pc:chgData name="瑀婕 陳" userId="c176ebd2e60a71ab" providerId="LiveId" clId="{D30D1056-26C6-48C0-B5C9-AFCC669EBD84}" dt="2021-10-21T06:22:36.152" v="3487" actId="948"/>
        <pc:sldMkLst>
          <pc:docMk/>
          <pc:sldMk cId="4053208128" sldId="257"/>
        </pc:sldMkLst>
        <pc:spChg chg="mod">
          <ac:chgData name="瑀婕 陳" userId="c176ebd2e60a71ab" providerId="LiveId" clId="{D30D1056-26C6-48C0-B5C9-AFCC669EBD84}" dt="2021-10-21T06:22:36.152" v="3487" actId="948"/>
          <ac:spMkLst>
            <pc:docMk/>
            <pc:sldMk cId="4053208128" sldId="257"/>
            <ac:spMk id="3" creationId="{FFF83FA2-5A7A-4D60-A567-6EBE111149C3}"/>
          </ac:spMkLst>
        </pc:spChg>
      </pc:sldChg>
      <pc:sldChg chg="new del">
        <pc:chgData name="瑀婕 陳" userId="c176ebd2e60a71ab" providerId="LiveId" clId="{D30D1056-26C6-48C0-B5C9-AFCC669EBD84}" dt="2021-10-17T13:28:37.829" v="189" actId="680"/>
        <pc:sldMkLst>
          <pc:docMk/>
          <pc:sldMk cId="793638694" sldId="258"/>
        </pc:sldMkLst>
      </pc:sldChg>
      <pc:sldChg chg="modSp new mod">
        <pc:chgData name="瑀婕 陳" userId="c176ebd2e60a71ab" providerId="LiveId" clId="{D30D1056-26C6-48C0-B5C9-AFCC669EBD84}" dt="2021-10-18T13:12:06.302" v="1709" actId="20577"/>
        <pc:sldMkLst>
          <pc:docMk/>
          <pc:sldMk cId="933625236" sldId="258"/>
        </pc:sldMkLst>
        <pc:spChg chg="mod">
          <ac:chgData name="瑀婕 陳" userId="c176ebd2e60a71ab" providerId="LiveId" clId="{D30D1056-26C6-48C0-B5C9-AFCC669EBD84}" dt="2021-10-17T13:30:11.426" v="230"/>
          <ac:spMkLst>
            <pc:docMk/>
            <pc:sldMk cId="933625236" sldId="258"/>
            <ac:spMk id="2" creationId="{9F8CBD3D-80C2-4F2B-A116-B5F10C293915}"/>
          </ac:spMkLst>
        </pc:spChg>
        <pc:spChg chg="mod">
          <ac:chgData name="瑀婕 陳" userId="c176ebd2e60a71ab" providerId="LiveId" clId="{D30D1056-26C6-48C0-B5C9-AFCC669EBD84}" dt="2021-10-18T13:12:06.302" v="1709" actId="20577"/>
          <ac:spMkLst>
            <pc:docMk/>
            <pc:sldMk cId="933625236" sldId="258"/>
            <ac:spMk id="3" creationId="{DE05E3D4-9C31-46AA-ACD8-59C93AE180F1}"/>
          </ac:spMkLst>
        </pc:spChg>
      </pc:sldChg>
      <pc:sldChg chg="new del">
        <pc:chgData name="瑀婕 陳" userId="c176ebd2e60a71ab" providerId="LiveId" clId="{D30D1056-26C6-48C0-B5C9-AFCC669EBD84}" dt="2021-10-17T14:05:19.304" v="361" actId="47"/>
        <pc:sldMkLst>
          <pc:docMk/>
          <pc:sldMk cId="3054551594" sldId="259"/>
        </pc:sldMkLst>
      </pc:sldChg>
      <pc:sldChg chg="delSp modSp add mod modNotesTx">
        <pc:chgData name="瑀婕 陳" userId="c176ebd2e60a71ab" providerId="LiveId" clId="{D30D1056-26C6-48C0-B5C9-AFCC669EBD84}" dt="2021-10-21T05:25:39.910" v="3460" actId="20577"/>
        <pc:sldMkLst>
          <pc:docMk/>
          <pc:sldMk cId="2293575587" sldId="262"/>
        </pc:sldMkLst>
        <pc:spChg chg="mod">
          <ac:chgData name="瑀婕 陳" userId="c176ebd2e60a71ab" providerId="LiveId" clId="{D30D1056-26C6-48C0-B5C9-AFCC669EBD84}" dt="2021-10-21T05:25:39.910" v="3460" actId="20577"/>
          <ac:spMkLst>
            <pc:docMk/>
            <pc:sldMk cId="2293575587" sldId="262"/>
            <ac:spMk id="3" creationId="{4E4D6AC3-24EC-403D-BB7E-2AB05BF43DBC}"/>
          </ac:spMkLst>
        </pc:spChg>
        <pc:picChg chg="del">
          <ac:chgData name="瑀婕 陳" userId="c176ebd2e60a71ab" providerId="LiveId" clId="{D30D1056-26C6-48C0-B5C9-AFCC669EBD84}" dt="2021-10-17T14:08:46.598" v="457" actId="478"/>
          <ac:picMkLst>
            <pc:docMk/>
            <pc:sldMk cId="2293575587" sldId="262"/>
            <ac:picMk id="5" creationId="{BFB98004-3F50-47D1-A0B0-7A2F9A19FDD7}"/>
          </ac:picMkLst>
        </pc:picChg>
      </pc:sldChg>
      <pc:sldChg chg="modSp add mod modNotesTx">
        <pc:chgData name="瑀婕 陳" userId="c176ebd2e60a71ab" providerId="LiveId" clId="{D30D1056-26C6-48C0-B5C9-AFCC669EBD84}" dt="2021-10-28T08:31:47.036" v="3499" actId="20577"/>
        <pc:sldMkLst>
          <pc:docMk/>
          <pc:sldMk cId="1789238372" sldId="263"/>
        </pc:sldMkLst>
        <pc:spChg chg="mod">
          <ac:chgData name="瑀婕 陳" userId="c176ebd2e60a71ab" providerId="LiveId" clId="{D30D1056-26C6-48C0-B5C9-AFCC669EBD84}" dt="2021-10-19T10:00:55.805" v="2150" actId="20577"/>
          <ac:spMkLst>
            <pc:docMk/>
            <pc:sldMk cId="1789238372" sldId="263"/>
            <ac:spMk id="3" creationId="{B4A67BC7-1E33-453B-831C-452DE9659C7D}"/>
          </ac:spMkLst>
        </pc:spChg>
      </pc:sldChg>
      <pc:sldChg chg="modSp add mod modNotesTx">
        <pc:chgData name="瑀婕 陳" userId="c176ebd2e60a71ab" providerId="LiveId" clId="{D30D1056-26C6-48C0-B5C9-AFCC669EBD84}" dt="2021-10-19T12:51:21.102" v="3451" actId="20577"/>
        <pc:sldMkLst>
          <pc:docMk/>
          <pc:sldMk cId="1359895582" sldId="266"/>
        </pc:sldMkLst>
        <pc:spChg chg="mod">
          <ac:chgData name="瑀婕 陳" userId="c176ebd2e60a71ab" providerId="LiveId" clId="{D30D1056-26C6-48C0-B5C9-AFCC669EBD84}" dt="2021-10-18T11:00:05.842" v="1658" actId="27636"/>
          <ac:spMkLst>
            <pc:docMk/>
            <pc:sldMk cId="1359895582" sldId="266"/>
            <ac:spMk id="3" creationId="{B4A67BC7-1E33-453B-831C-452DE9659C7D}"/>
          </ac:spMkLst>
        </pc:spChg>
      </pc:sldChg>
      <pc:sldChg chg="modSp add mod modNotesTx">
        <pc:chgData name="瑀婕 陳" userId="c176ebd2e60a71ab" providerId="LiveId" clId="{D30D1056-26C6-48C0-B5C9-AFCC669EBD84}" dt="2021-10-18T11:01:01.212" v="1670" actId="255"/>
        <pc:sldMkLst>
          <pc:docMk/>
          <pc:sldMk cId="395848948" sldId="267"/>
        </pc:sldMkLst>
        <pc:spChg chg="mod">
          <ac:chgData name="瑀婕 陳" userId="c176ebd2e60a71ab" providerId="LiveId" clId="{D30D1056-26C6-48C0-B5C9-AFCC669EBD84}" dt="2021-10-18T11:01:01.212" v="1670" actId="255"/>
          <ac:spMkLst>
            <pc:docMk/>
            <pc:sldMk cId="395848948" sldId="267"/>
            <ac:spMk id="3" creationId="{EB9F253A-4BDB-48E6-90DE-6AB9F5EC3703}"/>
          </ac:spMkLst>
        </pc:spChg>
      </pc:sldChg>
      <pc:sldChg chg="modSp add mod modNotesTx">
        <pc:chgData name="瑀婕 陳" userId="c176ebd2e60a71ab" providerId="LiveId" clId="{D30D1056-26C6-48C0-B5C9-AFCC669EBD84}" dt="2021-10-18T10:49:02.792" v="1277" actId="20577"/>
        <pc:sldMkLst>
          <pc:docMk/>
          <pc:sldMk cId="2738701743" sldId="268"/>
        </pc:sldMkLst>
        <pc:spChg chg="mod">
          <ac:chgData name="瑀婕 陳" userId="c176ebd2e60a71ab" providerId="LiveId" clId="{D30D1056-26C6-48C0-B5C9-AFCC669EBD84}" dt="2021-10-17T16:48:31.640" v="1078" actId="20577"/>
          <ac:spMkLst>
            <pc:docMk/>
            <pc:sldMk cId="2738701743" sldId="268"/>
            <ac:spMk id="2" creationId="{57930C17-C045-4A3A-B673-EB32E6DA9014}"/>
          </ac:spMkLst>
        </pc:spChg>
        <pc:spChg chg="mod">
          <ac:chgData name="瑀婕 陳" userId="c176ebd2e60a71ab" providerId="LiveId" clId="{D30D1056-26C6-48C0-B5C9-AFCC669EBD84}" dt="2021-10-18T10:49:02.792" v="1277" actId="20577"/>
          <ac:spMkLst>
            <pc:docMk/>
            <pc:sldMk cId="2738701743" sldId="268"/>
            <ac:spMk id="3" creationId="{AE05F1AB-7BB0-4BFF-8E5D-F308DAAD1D51}"/>
          </ac:spMkLst>
        </pc:spChg>
      </pc:sldChg>
      <pc:sldChg chg="addSp delSp add del mod">
        <pc:chgData name="瑀婕 陳" userId="c176ebd2e60a71ab" providerId="LiveId" clId="{D30D1056-26C6-48C0-B5C9-AFCC669EBD84}" dt="2021-10-17T14:08:41.653" v="453" actId="47"/>
        <pc:sldMkLst>
          <pc:docMk/>
          <pc:sldMk cId="3021653095" sldId="270"/>
        </pc:sldMkLst>
        <pc:picChg chg="add del">
          <ac:chgData name="瑀婕 陳" userId="c176ebd2e60a71ab" providerId="LiveId" clId="{D30D1056-26C6-48C0-B5C9-AFCC669EBD84}" dt="2021-10-17T14:08:14.971" v="452" actId="478"/>
          <ac:picMkLst>
            <pc:docMk/>
            <pc:sldMk cId="3021653095" sldId="270"/>
            <ac:picMk id="5" creationId="{54DD25F1-72C4-4DEA-B15C-C346D1BB1155}"/>
          </ac:picMkLst>
        </pc:picChg>
      </pc:sldChg>
      <pc:sldChg chg="addSp modSp add mod setBg">
        <pc:chgData name="瑀婕 陳" userId="c176ebd2e60a71ab" providerId="LiveId" clId="{D30D1056-26C6-48C0-B5C9-AFCC669EBD84}" dt="2021-10-18T16:32:02.466" v="2105"/>
        <pc:sldMkLst>
          <pc:docMk/>
          <pc:sldMk cId="3118785794" sldId="271"/>
        </pc:sldMkLst>
        <pc:spChg chg="mod">
          <ac:chgData name="瑀婕 陳" userId="c176ebd2e60a71ab" providerId="LiveId" clId="{D30D1056-26C6-48C0-B5C9-AFCC669EBD84}" dt="2021-10-18T13:59:45.069" v="1727" actId="26606"/>
          <ac:spMkLst>
            <pc:docMk/>
            <pc:sldMk cId="3118785794" sldId="271"/>
            <ac:spMk id="2" creationId="{DDD1CCC8-8DB0-49BD-A911-78E978982658}"/>
          </ac:spMkLst>
        </pc:spChg>
        <pc:spChg chg="mod">
          <ac:chgData name="瑀婕 陳" userId="c176ebd2e60a71ab" providerId="LiveId" clId="{D30D1056-26C6-48C0-B5C9-AFCC669EBD84}" dt="2021-10-18T16:32:02.466" v="2105"/>
          <ac:spMkLst>
            <pc:docMk/>
            <pc:sldMk cId="3118785794" sldId="271"/>
            <ac:spMk id="3" creationId="{10564719-CB92-460C-B805-61283C70957F}"/>
          </ac:spMkLst>
        </pc:spChg>
        <pc:picChg chg="add mod">
          <ac:chgData name="瑀婕 陳" userId="c176ebd2e60a71ab" providerId="LiveId" clId="{D30D1056-26C6-48C0-B5C9-AFCC669EBD84}" dt="2021-10-18T14:00:00.931" v="1731" actId="1076"/>
          <ac:picMkLst>
            <pc:docMk/>
            <pc:sldMk cId="3118785794" sldId="271"/>
            <ac:picMk id="5" creationId="{9D3CA2D1-2356-43F9-BB3C-0655F1BD2B7F}"/>
          </ac:picMkLst>
        </pc:picChg>
      </pc:sldChg>
      <pc:sldChg chg="modSp add del mod setBg">
        <pc:chgData name="瑀婕 陳" userId="c176ebd2e60a71ab" providerId="LiveId" clId="{D30D1056-26C6-48C0-B5C9-AFCC669EBD84}" dt="2021-10-17T17:02:11.609" v="1098" actId="47"/>
        <pc:sldMkLst>
          <pc:docMk/>
          <pc:sldMk cId="3094151472" sldId="272"/>
        </pc:sldMkLst>
        <pc:spChg chg="mod">
          <ac:chgData name="瑀婕 陳" userId="c176ebd2e60a71ab" providerId="LiveId" clId="{D30D1056-26C6-48C0-B5C9-AFCC669EBD84}" dt="2021-10-17T17:02:09.529" v="1097" actId="20577"/>
          <ac:spMkLst>
            <pc:docMk/>
            <pc:sldMk cId="3094151472" sldId="272"/>
            <ac:spMk id="3" creationId="{10564719-CB92-460C-B805-61283C70957F}"/>
          </ac:spMkLst>
        </pc:spChg>
      </pc:sldChg>
      <pc:sldChg chg="modSp new mod">
        <pc:chgData name="瑀婕 陳" userId="c176ebd2e60a71ab" providerId="LiveId" clId="{D30D1056-26C6-48C0-B5C9-AFCC669EBD84}" dt="2021-10-19T10:15:27.709" v="2638" actId="255"/>
        <pc:sldMkLst>
          <pc:docMk/>
          <pc:sldMk cId="3259367321" sldId="272"/>
        </pc:sldMkLst>
        <pc:spChg chg="mod">
          <ac:chgData name="瑀婕 陳" userId="c176ebd2e60a71ab" providerId="LiveId" clId="{D30D1056-26C6-48C0-B5C9-AFCC669EBD84}" dt="2021-10-17T17:03:28.951" v="1113"/>
          <ac:spMkLst>
            <pc:docMk/>
            <pc:sldMk cId="3259367321" sldId="272"/>
            <ac:spMk id="2" creationId="{CC91BE07-508C-477C-AA64-0980EB1672D1}"/>
          </ac:spMkLst>
        </pc:spChg>
        <pc:spChg chg="mod">
          <ac:chgData name="瑀婕 陳" userId="c176ebd2e60a71ab" providerId="LiveId" clId="{D30D1056-26C6-48C0-B5C9-AFCC669EBD84}" dt="2021-10-19T10:15:27.709" v="2638" actId="255"/>
          <ac:spMkLst>
            <pc:docMk/>
            <pc:sldMk cId="3259367321" sldId="272"/>
            <ac:spMk id="3" creationId="{953C2D8A-9EB6-43F6-9048-C832B4F9B61B}"/>
          </ac:spMkLst>
        </pc:spChg>
      </pc:sldChg>
      <pc:sldChg chg="new del">
        <pc:chgData name="瑀婕 陳" userId="c176ebd2e60a71ab" providerId="LiveId" clId="{D30D1056-26C6-48C0-B5C9-AFCC669EBD84}" dt="2021-10-19T10:07:30.159" v="2336" actId="680"/>
        <pc:sldMkLst>
          <pc:docMk/>
          <pc:sldMk cId="870128960" sldId="273"/>
        </pc:sldMkLst>
      </pc:sldChg>
      <pc:sldChg chg="addSp delSp modSp add del mod">
        <pc:chgData name="瑀婕 陳" userId="c176ebd2e60a71ab" providerId="LiveId" clId="{D30D1056-26C6-48C0-B5C9-AFCC669EBD84}" dt="2021-10-19T10:05:06.133" v="2301" actId="2696"/>
        <pc:sldMkLst>
          <pc:docMk/>
          <pc:sldMk cId="2190712985" sldId="273"/>
        </pc:sldMkLst>
        <pc:spChg chg="mod">
          <ac:chgData name="瑀婕 陳" userId="c176ebd2e60a71ab" providerId="LiveId" clId="{D30D1056-26C6-48C0-B5C9-AFCC669EBD84}" dt="2021-10-19T10:01:43.850" v="2173" actId="20577"/>
          <ac:spMkLst>
            <pc:docMk/>
            <pc:sldMk cId="2190712985" sldId="273"/>
            <ac:spMk id="2" creationId="{DDD1CCC8-8DB0-49BD-A911-78E978982658}"/>
          </ac:spMkLst>
        </pc:spChg>
        <pc:spChg chg="del mod">
          <ac:chgData name="瑀婕 陳" userId="c176ebd2e60a71ab" providerId="LiveId" clId="{D30D1056-26C6-48C0-B5C9-AFCC669EBD84}" dt="2021-10-19T10:01:38.026" v="2156" actId="478"/>
          <ac:spMkLst>
            <pc:docMk/>
            <pc:sldMk cId="2190712985" sldId="273"/>
            <ac:spMk id="3" creationId="{10564719-CB92-460C-B805-61283C70957F}"/>
          </ac:spMkLst>
        </pc:spChg>
        <pc:spChg chg="add mod">
          <ac:chgData name="瑀婕 陳" userId="c176ebd2e60a71ab" providerId="LiveId" clId="{D30D1056-26C6-48C0-B5C9-AFCC669EBD84}" dt="2021-10-19T10:04:32.551" v="2300" actId="20577"/>
          <ac:spMkLst>
            <pc:docMk/>
            <pc:sldMk cId="2190712985" sldId="273"/>
            <ac:spMk id="6" creationId="{E90DDCA7-553C-4A9D-B1F0-699A014FBCC5}"/>
          </ac:spMkLst>
        </pc:spChg>
        <pc:picChg chg="del">
          <ac:chgData name="瑀婕 陳" userId="c176ebd2e60a71ab" providerId="LiveId" clId="{D30D1056-26C6-48C0-B5C9-AFCC669EBD84}" dt="2021-10-19T10:01:34.906" v="2154" actId="478"/>
          <ac:picMkLst>
            <pc:docMk/>
            <pc:sldMk cId="2190712985" sldId="273"/>
            <ac:picMk id="5" creationId="{9D3CA2D1-2356-43F9-BB3C-0655F1BD2B7F}"/>
          </ac:picMkLst>
        </pc:picChg>
      </pc:sldChg>
      <pc:sldChg chg="addSp delSp modSp new mod setBg modNotesTx">
        <pc:chgData name="瑀婕 陳" userId="c176ebd2e60a71ab" providerId="LiveId" clId="{D30D1056-26C6-48C0-B5C9-AFCC669EBD84}" dt="2021-10-21T05:39:33.107" v="3462"/>
        <pc:sldMkLst>
          <pc:docMk/>
          <pc:sldMk cId="2287983868" sldId="273"/>
        </pc:sldMkLst>
        <pc:spChg chg="mod">
          <ac:chgData name="瑀婕 陳" userId="c176ebd2e60a71ab" providerId="LiveId" clId="{D30D1056-26C6-48C0-B5C9-AFCC669EBD84}" dt="2021-10-19T12:48:22.697" v="3205" actId="26606"/>
          <ac:spMkLst>
            <pc:docMk/>
            <pc:sldMk cId="2287983868" sldId="273"/>
            <ac:spMk id="2" creationId="{A87A7D22-8FF5-4BDF-861D-CB851D0F51D4}"/>
          </ac:spMkLst>
        </pc:spChg>
        <pc:spChg chg="mod">
          <ac:chgData name="瑀婕 陳" userId="c176ebd2e60a71ab" providerId="LiveId" clId="{D30D1056-26C6-48C0-B5C9-AFCC669EBD84}" dt="2021-10-19T12:48:42.272" v="3234" actId="20577"/>
          <ac:spMkLst>
            <pc:docMk/>
            <pc:sldMk cId="2287983868" sldId="273"/>
            <ac:spMk id="3" creationId="{1D21AB15-5233-49A9-9C5F-3651D44488EC}"/>
          </ac:spMkLst>
        </pc:spChg>
        <pc:picChg chg="add del mod">
          <ac:chgData name="瑀婕 陳" userId="c176ebd2e60a71ab" providerId="LiveId" clId="{D30D1056-26C6-48C0-B5C9-AFCC669EBD84}" dt="2021-10-19T12:46:01.433" v="3170" actId="478"/>
          <ac:picMkLst>
            <pc:docMk/>
            <pc:sldMk cId="2287983868" sldId="273"/>
            <ac:picMk id="5" creationId="{352BA7E5-3E74-4D0D-8D2A-3486F33FC54A}"/>
          </ac:picMkLst>
        </pc:picChg>
        <pc:picChg chg="add mod">
          <ac:chgData name="瑀婕 陳" userId="c176ebd2e60a71ab" providerId="LiveId" clId="{D30D1056-26C6-48C0-B5C9-AFCC669EBD84}" dt="2021-10-19T12:48:22.697" v="3205" actId="26606"/>
          <ac:picMkLst>
            <pc:docMk/>
            <pc:sldMk cId="2287983868" sldId="273"/>
            <ac:picMk id="7" creationId="{18DE4828-BAEB-4979-A548-6899B30C1265}"/>
          </ac:picMkLst>
        </pc:picChg>
      </pc:sldChg>
      <pc:sldChg chg="addSp delSp modSp add del mod">
        <pc:chgData name="瑀婕 陳" userId="c176ebd2e60a71ab" providerId="LiveId" clId="{D30D1056-26C6-48C0-B5C9-AFCC669EBD84}" dt="2021-10-19T10:01:15.552" v="2151" actId="2696"/>
        <pc:sldMkLst>
          <pc:docMk/>
          <pc:sldMk cId="2595293022" sldId="273"/>
        </pc:sldMkLst>
        <pc:spChg chg="mod">
          <ac:chgData name="瑀婕 陳" userId="c176ebd2e60a71ab" providerId="LiveId" clId="{D30D1056-26C6-48C0-B5C9-AFCC669EBD84}" dt="2021-10-18T16:35:46.398" v="2114" actId="20577"/>
          <ac:spMkLst>
            <pc:docMk/>
            <pc:sldMk cId="2595293022" sldId="273"/>
            <ac:spMk id="2" creationId="{DDD1CCC8-8DB0-49BD-A911-78E978982658}"/>
          </ac:spMkLst>
        </pc:spChg>
        <pc:picChg chg="add del mod">
          <ac:chgData name="瑀婕 陳" userId="c176ebd2e60a71ab" providerId="LiveId" clId="{D30D1056-26C6-48C0-B5C9-AFCC669EBD84}" dt="2021-10-18T16:33:08.293" v="2112" actId="14826"/>
          <ac:picMkLst>
            <pc:docMk/>
            <pc:sldMk cId="2595293022" sldId="273"/>
            <ac:picMk id="5" creationId="{9D3CA2D1-2356-43F9-BB3C-0655F1BD2B7F}"/>
          </ac:picMkLst>
        </pc:picChg>
      </pc:sldChg>
      <pc:sldChg chg="modSp add del mod">
        <pc:chgData name="瑀婕 陳" userId="c176ebd2e60a71ab" providerId="LiveId" clId="{D30D1056-26C6-48C0-B5C9-AFCC669EBD84}" dt="2021-10-17T17:03:19.689" v="1111" actId="2696"/>
        <pc:sldMkLst>
          <pc:docMk/>
          <pc:sldMk cId="123918103" sldId="275"/>
        </pc:sldMkLst>
        <pc:spChg chg="mod">
          <ac:chgData name="瑀婕 陳" userId="c176ebd2e60a71ab" providerId="LiveId" clId="{D30D1056-26C6-48C0-B5C9-AFCC669EBD84}" dt="2021-10-17T17:03:15.246" v="1110" actId="5793"/>
          <ac:spMkLst>
            <pc:docMk/>
            <pc:sldMk cId="123918103" sldId="275"/>
            <ac:spMk id="3" creationId="{91C569B4-329B-4C39-96D8-B4EC0DC3334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4CF1D-A013-4BF0-8C6F-F6C8DF72DAD3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58AC8-733B-48D2-A346-BBBB994210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57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這個研究在聽不同情緒的音樂，</a:t>
            </a:r>
            <a:r>
              <a:rPr lang="zh-TW" altLang="en-US"/>
              <a:t>對駕駛注意力的</a:t>
            </a:r>
            <a:r>
              <a:rPr lang="zh-TW" altLang="en-US" dirty="0"/>
              <a:t>影響。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58AC8-733B-48D2-A346-BBBB994210F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566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2262A2-1637-4FE2-A9A2-51B4858525C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133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B5803-3A4D-41C1-8556-8B3F309211C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466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B5803-3A4D-41C1-8556-8B3F309211C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9012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95791-936C-40ED-847B-F089CA62533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6307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第一點：當小矮人越愁眉苦臉，代表該音樂讓你感到不愉悅；當小矮人越眉開眼笑，代表該音樂讓你感到愉悅。</a:t>
            </a:r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第二點：當小矮人的眼睛閉得越緊，且胸中的擾動、爆破越小時，代表該音樂讓你感到越祥和、平靜；當小矮人的眼睛張得越開，且胸中的擾動、爆破越大時，代表該音樂讓你感到越激動、興奮。</a:t>
            </a:r>
            <a:endParaRPr lang="en-US" altLang="zh-TW" dirty="0"/>
          </a:p>
          <a:p>
            <a:r>
              <a:rPr lang="zh-TW" altLang="en-US" dirty="0"/>
              <a:t>第三點：當小矮人越大，代表你越能夠掌控聽完音樂後的情緒反應；當小矮人越小，代表你越無法掌控聽完音樂後的情緒反應。</a:t>
            </a:r>
            <a:endParaRPr lang="en-US" altLang="zh-TW" dirty="0"/>
          </a:p>
          <a:p>
            <a:r>
              <a:rPr lang="zh-TW" altLang="en-US" dirty="0"/>
              <a:t>這個研究是以五點量表，由左至右</a:t>
            </a:r>
            <a:r>
              <a:rPr lang="en-US" altLang="zh-TW" dirty="0"/>
              <a:t>1~5</a:t>
            </a:r>
            <a:r>
              <a:rPr lang="zh-TW" altLang="en-US" dirty="0"/>
              <a:t>，負面就是</a:t>
            </a:r>
            <a:r>
              <a:rPr lang="en-US" altLang="zh-TW" dirty="0"/>
              <a:t>2</a:t>
            </a:r>
            <a:r>
              <a:rPr lang="zh-TW" altLang="en-US" dirty="0"/>
              <a:t>以下、</a:t>
            </a:r>
            <a:r>
              <a:rPr lang="en-US" altLang="zh-TW" dirty="0"/>
              <a:t>3</a:t>
            </a:r>
            <a:r>
              <a:rPr lang="zh-TW" altLang="en-US" dirty="0"/>
              <a:t>中等、</a:t>
            </a:r>
            <a:r>
              <a:rPr lang="en-US" altLang="zh-TW" dirty="0"/>
              <a:t>4</a:t>
            </a:r>
            <a:r>
              <a:rPr lang="zh-TW" altLang="en-US" dirty="0"/>
              <a:t>以上就是正面。</a:t>
            </a:r>
            <a:endParaRPr lang="en-US" altLang="zh-TW" dirty="0"/>
          </a:p>
          <a:p>
            <a:r>
              <a:rPr lang="zh-TW" altLang="en-US" dirty="0"/>
              <a:t>國際情緒圖像系統（</a:t>
            </a:r>
            <a:r>
              <a:rPr lang="en-US" altLang="zh-TW" dirty="0"/>
              <a:t>International Affective Picture System, IAPS</a:t>
            </a:r>
            <a:r>
              <a:rPr lang="zh-TW" altLang="en-US" dirty="0"/>
              <a:t>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58AC8-733B-48D2-A346-BBBB994210F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70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先播六首 六首  六首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95791-936C-40ED-847B-F089CA62533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201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65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254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77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42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19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2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42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54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72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12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26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EFE288-B211-4AEF-B40D-192A3660A579}" type="datetimeFigureOut">
              <a:rPr lang="zh-TW" altLang="en-US" smtClean="0"/>
              <a:t>2021/10/28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CA41A7C-6C2D-4156-86F0-417EC7BE714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21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BBFF7E-2AB7-4ECA-B5D5-C1421FD75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47" y="758952"/>
            <a:ext cx="12102353" cy="356616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br>
              <a:rPr lang="en-US" altLang="zh-TW" sz="4000" dirty="0"/>
            </a:br>
            <a:r>
              <a:rPr lang="en-US" altLang="zh-TW" sz="4000" dirty="0"/>
              <a:t>Emotions drive attention: Effects on driver’s </a:t>
            </a:r>
            <a:r>
              <a:rPr lang="en-US" altLang="zh-TW" sz="4000" dirty="0" err="1"/>
              <a:t>behaviour</a:t>
            </a:r>
            <a:endParaRPr lang="zh-TW" altLang="en-US" sz="32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729A2A-F138-4B44-9599-020DD5E26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918285"/>
          </a:xfrm>
        </p:spPr>
        <p:txBody>
          <a:bodyPr>
            <a:normAutofit/>
          </a:bodyPr>
          <a:lstStyle/>
          <a:p>
            <a:r>
              <a:rPr lang="zh-TW" altLang="en-US" sz="2200" dirty="0"/>
              <a:t>作者：</a:t>
            </a:r>
            <a:r>
              <a:rPr lang="fr-FR" altLang="zh-TW" sz="2200" cap="none" dirty="0">
                <a:latin typeface="Times New Roman" panose="02020603050405020304" pitchFamily="18" charset="0"/>
                <a:ea typeface="標楷體" panose="03000509000000000000" pitchFamily="65" charset="-120"/>
              </a:rPr>
              <a:t>Christelle Pêcher , Céline Lemercier, Jean-Marie Cellier</a:t>
            </a:r>
          </a:p>
          <a:p>
            <a:r>
              <a:rPr lang="zh-TW" altLang="en-US" sz="2200" dirty="0"/>
              <a:t>期刊：</a:t>
            </a:r>
            <a:r>
              <a:rPr lang="en-US" altLang="zh-TW" sz="2200" cap="none" dirty="0"/>
              <a:t>Safety Science 47 (2009) 1254–1259</a:t>
            </a:r>
          </a:p>
          <a:p>
            <a:r>
              <a:rPr lang="zh-TW" altLang="en-US" sz="2200" dirty="0"/>
              <a:t>學生：陳瑀婕</a:t>
            </a:r>
          </a:p>
          <a:p>
            <a:r>
              <a:rPr lang="zh-TW" altLang="en-US" sz="2200" dirty="0"/>
              <a:t>指導教授：柳永青 教授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3845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D1CCC8-8DB0-49BD-A911-78E97898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altLang="zh-TW" dirty="0"/>
              <a:t>Result-</a:t>
            </a:r>
            <a:r>
              <a:rPr lang="zh-TW" altLang="en-US" dirty="0"/>
              <a:t>平均速度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0564719-CB92-460C-B805-61283C7095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2805" y="1845734"/>
                <a:ext cx="7269462" cy="4023360"/>
              </a:xfrm>
            </p:spPr>
            <p:txBody>
              <a:bodyPr>
                <a:normAutofit/>
              </a:bodyPr>
              <a:lstStyle/>
              <a:p>
                <a:pPr algn="just" hangingPunct="0">
                  <a:lnSpc>
                    <a:spcPct val="125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Ø"/>
                </a:pPr>
                <a:r>
                  <a:rPr lang="zh-TW" altLang="en-US" dirty="0"/>
                  <a:t>有音樂的狀態下，平均速度約為</a:t>
                </a:r>
                <a:r>
                  <a:rPr lang="en-US" altLang="zh-TW" dirty="0"/>
                  <a:t>95 km / h</a:t>
                </a:r>
                <a:r>
                  <a:rPr lang="zh-TW" altLang="en-US" dirty="0"/>
                  <a:t>，而沒有音樂的狀態下平均速度約為</a:t>
                </a:r>
                <a:r>
                  <a:rPr lang="en-US" altLang="zh-TW" dirty="0"/>
                  <a:t>99.4 km / h</a:t>
                </a:r>
                <a:r>
                  <a:rPr lang="zh-TW" altLang="en-US" dirty="0"/>
                  <a:t>。</a:t>
                </a:r>
                <a:endParaRPr lang="en-US" altLang="zh-TW" dirty="0"/>
              </a:p>
              <a:p>
                <a:pPr algn="just" hangingPunct="0">
                  <a:lnSpc>
                    <a:spcPct val="125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TW" altLang="en-US" dirty="0" smtClean="0"/>
                      <m:t>在快樂的音樂下，平均速度約為</m:t>
                    </m:r>
                    <m:r>
                      <m:rPr>
                        <m:nor/>
                      </m:rPr>
                      <a:rPr lang="en-US" altLang="zh-TW" dirty="0" smtClean="0"/>
                      <m:t>86.6 </m:t>
                    </m:r>
                    <m:r>
                      <m:rPr>
                        <m:nor/>
                      </m:rPr>
                      <a:rPr lang="en-US" altLang="zh-TW" dirty="0" smtClean="0"/>
                      <m:t>km</m:t>
                    </m:r>
                    <m:r>
                      <m:rPr>
                        <m:nor/>
                      </m:rPr>
                      <a:rPr lang="en-US" altLang="zh-TW" dirty="0" smtClean="0"/>
                      <m:t> / </m:t>
                    </m:r>
                    <m:r>
                      <m:rPr>
                        <m:nor/>
                      </m:rPr>
                      <a:rPr lang="en-US" altLang="zh-TW" dirty="0" smtClean="0"/>
                      <m:t>h</m:t>
                    </m:r>
                  </m:oMath>
                </a14:m>
                <a:endParaRPr lang="en-US" altLang="zh-TW" sz="2000" dirty="0">
                  <a:effectLst/>
                  <a:latin typeface="Georgia" panose="02040502050405020303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algn="just" hangingPunct="0">
                  <a:lnSpc>
                    <a:spcPct val="125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n-US" altLang="zh-TW" sz="2000" dirty="0">
                    <a:effectLst/>
                    <a:latin typeface="Georgia" panose="02040502050405020303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zh-TW" altLang="en-US" dirty="0"/>
                  <a:t>快樂的音樂對平均速度有顯著影響</a:t>
                </a:r>
                <a:r>
                  <a:rPr lang="en-US" altLang="zh-TW" dirty="0"/>
                  <a:t>F (1, 16) = 67.27</a:t>
                </a:r>
                <a:r>
                  <a:rPr lang="zh-TW" altLang="en-US" dirty="0"/>
                  <a:t>，</a:t>
                </a:r>
                <a:r>
                  <a:rPr lang="en-US" altLang="zh-TW" dirty="0"/>
                  <a:t>p =0.000</a:t>
                </a:r>
              </a:p>
              <a:p>
                <a:pPr algn="just" hangingPunct="0">
                  <a:lnSpc>
                    <a:spcPct val="125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TW" altLang="en-US" dirty="0" smtClean="0"/>
                      <m:t>在</m:t>
                    </m:r>
                    <m:r>
                      <a:rPr lang="zh-TW" altLang="en-US" i="1" dirty="0">
                        <a:latin typeface="Cambria Math" panose="02040503050406030204" pitchFamily="18" charset="0"/>
                      </a:rPr>
                      <m:t>悲傷</m:t>
                    </m:r>
                    <m:r>
                      <m:rPr>
                        <m:nor/>
                      </m:rPr>
                      <a:rPr lang="zh-TW" altLang="en-US" dirty="0" smtClean="0"/>
                      <m:t>的音樂下，平均速度約為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US" altLang="zh-TW" dirty="0"/>
                  <a:t>7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/>
                      <m:t>km</m:t>
                    </m:r>
                    <m:r>
                      <m:rPr>
                        <m:nor/>
                      </m:rPr>
                      <a:rPr lang="en-US" altLang="zh-TW" dirty="0"/>
                      <m:t> / </m:t>
                    </m:r>
                    <m:r>
                      <m:rPr>
                        <m:nor/>
                      </m:rPr>
                      <a:rPr lang="en-US" altLang="zh-TW" dirty="0"/>
                      <m:t>h</m:t>
                    </m:r>
                  </m:oMath>
                </a14:m>
                <a:endParaRPr lang="en-US" altLang="zh-TW" dirty="0">
                  <a:latin typeface="Georgia" panose="02040502050405020303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algn="just" hangingPunct="0">
                  <a:lnSpc>
                    <a:spcPct val="125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n-US" altLang="zh-TW" sz="2000" dirty="0">
                    <a:effectLst/>
                    <a:latin typeface="Georgia" panose="02040502050405020303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zh-TW" altLang="en-US" sz="2000" dirty="0">
                    <a:effectLst/>
                    <a:latin typeface="Georgia" panose="02040502050405020303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悲傷</a:t>
                </a:r>
                <a:r>
                  <a:rPr lang="zh-TW" altLang="en-US" dirty="0"/>
                  <a:t>的音樂對平均速度有顯著影響</a:t>
                </a:r>
                <a:r>
                  <a:rPr lang="en-US" altLang="zh-TW" dirty="0"/>
                  <a:t>F (1, 16) = 14.13</a:t>
                </a:r>
                <a:r>
                  <a:rPr lang="zh-TW" altLang="en-US" dirty="0"/>
                  <a:t>，</a:t>
                </a:r>
                <a:r>
                  <a:rPr lang="en-US" altLang="zh-TW" dirty="0"/>
                  <a:t>p =0.001</a:t>
                </a:r>
              </a:p>
              <a:p>
                <a:pPr algn="just" hangingPunct="0">
                  <a:lnSpc>
                    <a:spcPct val="125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zh-TW" altLang="en-US" dirty="0" smtClean="0"/>
                      <m:t>在</m:t>
                    </m:r>
                    <m:r>
                      <a:rPr lang="zh-TW" altLang="en-US" i="1" dirty="0">
                        <a:latin typeface="Cambria Math" panose="02040503050406030204" pitchFamily="18" charset="0"/>
                      </a:rPr>
                      <m:t>中等</m:t>
                    </m:r>
                    <m:r>
                      <m:rPr>
                        <m:nor/>
                      </m:rPr>
                      <a:rPr lang="zh-TW" altLang="en-US" dirty="0" smtClean="0"/>
                      <m:t>的音樂下，平均速度約為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9</m:t>
                    </m:r>
                    <m:r>
                      <m:rPr>
                        <m:nor/>
                      </m:rPr>
                      <a:rPr lang="en-US" altLang="zh-TW" dirty="0"/>
                      <m:t>km</m:t>
                    </m:r>
                    <m:r>
                      <m:rPr>
                        <m:nor/>
                      </m:rPr>
                      <a:rPr lang="en-US" altLang="zh-TW" dirty="0"/>
                      <m:t> / </m:t>
                    </m:r>
                    <m:r>
                      <m:rPr>
                        <m:nor/>
                      </m:rPr>
                      <a:rPr lang="en-US" altLang="zh-TW" dirty="0"/>
                      <m:t>h</m:t>
                    </m:r>
                  </m:oMath>
                </a14:m>
                <a:endParaRPr lang="en-US" altLang="zh-TW" dirty="0">
                  <a:latin typeface="Georgia" panose="02040502050405020303" pitchFamily="18" charset="0"/>
                  <a:ea typeface="標楷體" panose="03000509000000000000" pitchFamily="65" charset="-12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0" indent="0" algn="just" hangingPunct="0">
                  <a:lnSpc>
                    <a:spcPct val="125000"/>
                  </a:lnSpc>
                  <a:spcBef>
                    <a:spcPts val="300"/>
                  </a:spcBef>
                  <a:spcAft>
                    <a:spcPts val="300"/>
                  </a:spcAft>
                  <a:buNone/>
                </a:pPr>
                <a:r>
                  <a:rPr lang="en-US" altLang="zh-TW" sz="2000" dirty="0">
                    <a:effectLst/>
                    <a:latin typeface="Georgia" panose="02040502050405020303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zh-TW" altLang="en-US" dirty="0">
                    <a:latin typeface="Georgia" panose="02040502050405020303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中等</a:t>
                </a:r>
                <a:r>
                  <a:rPr lang="zh-TW" altLang="en-US" dirty="0"/>
                  <a:t>的音樂對平均速度沒顯著影響</a:t>
                </a:r>
                <a:r>
                  <a:rPr lang="en-US" altLang="zh-TW" dirty="0"/>
                  <a:t>F (1, 16) = 0.49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0564719-CB92-460C-B805-61283C7095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2805" y="1845734"/>
                <a:ext cx="7269462" cy="4023360"/>
              </a:xfrm>
              <a:blipFill>
                <a:blip r:embed="rId2"/>
                <a:stretch>
                  <a:fillRect l="-2096" r="-20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 descr="一張含有 文字, 天線 的圖片&#10;&#10;自動產生的描述">
            <a:extLst>
              <a:ext uri="{FF2B5EF4-FFF2-40B4-BE49-F238E27FC236}">
                <a16:creationId xmlns:a16="http://schemas.microsoft.com/office/drawing/2014/main" id="{9D3CA2D1-2356-43F9-BB3C-0655F1BD2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266" y="2255755"/>
            <a:ext cx="4488621" cy="361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85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91BE07-508C-477C-AA64-0980EB16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Discussion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3C2D8A-9EB6-43F6-9048-C832B4F9B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sz="2200" dirty="0"/>
              <a:t>在個人訪談中，所有受測者皆說，快樂的音樂會令人不安。</a:t>
            </a:r>
            <a:endParaRPr lang="en-US" altLang="zh-TW" sz="2200" dirty="0"/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sz="2200" dirty="0"/>
              <a:t>具有不同情緒的音樂會分散了受測者的注意力，而導致開車速度下降。</a:t>
            </a:r>
            <a:endParaRPr lang="en-US" altLang="zh-TW" sz="2200" dirty="0"/>
          </a:p>
          <a:p>
            <a:pPr marL="0" indent="0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zh-TW" sz="2200" dirty="0">
                <a:effectLst/>
                <a:latin typeface="Georgia" panose="02040502050405020303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2200" dirty="0">
                <a:effectLst/>
                <a:latin typeface="Georgia" panose="02040502050405020303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速度：中等音樂</a:t>
            </a:r>
            <a:r>
              <a:rPr lang="en-US" altLang="zh-TW" sz="2200" dirty="0">
                <a:effectLst/>
                <a:latin typeface="Georgia" panose="02040502050405020303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200" dirty="0">
                <a:effectLst/>
                <a:latin typeface="Georgia" panose="02040502050405020303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悲傷音樂</a:t>
            </a:r>
            <a:r>
              <a:rPr lang="en-US" altLang="zh-TW" sz="2200" dirty="0">
                <a:effectLst/>
                <a:latin typeface="Georgia" panose="02040502050405020303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200" dirty="0">
                <a:effectLst/>
                <a:latin typeface="Georgia" panose="02040502050405020303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快樂音樂</a:t>
            </a:r>
            <a:endParaRPr lang="en-US" altLang="zh-TW" sz="2200" dirty="0">
              <a:effectLst/>
              <a:latin typeface="Georgia" panose="02040502050405020303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sz="2200" dirty="0"/>
              <a:t>在開車時駕駛會花費大部分時間來聽音樂和收音機，因此研究音樂性質對於駕駛時所產生的影響是重要的。</a:t>
            </a:r>
          </a:p>
          <a:p>
            <a:pPr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5936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447A8B-2658-4F46-8ABB-312C972A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F83FA2-5A7A-4D60-A567-6EBE11114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TW" sz="2200" dirty="0"/>
              <a:t>Dibben and</a:t>
            </a:r>
            <a:r>
              <a:rPr lang="zh-TW" altLang="en-US" sz="2200" dirty="0"/>
              <a:t> </a:t>
            </a:r>
            <a:r>
              <a:rPr lang="en-US" altLang="zh-TW" sz="2200" dirty="0"/>
              <a:t>Williamson(2007)</a:t>
            </a:r>
            <a:r>
              <a:rPr lang="zh-TW" altLang="en-US" sz="2200" dirty="0"/>
              <a:t>研究指出，在開車時聽音樂是大多數司機喜歡的活動，但很少研究調查聽音樂對駕駛行為產生的影響。</a:t>
            </a:r>
            <a:endParaRPr lang="en-US" altLang="zh-TW" sz="2200" dirty="0"/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+mj-ea"/>
                <a:ea typeface="+mj-ea"/>
                <a:sym typeface="Wingdings" pitchFamily="2" charset="2"/>
              </a:rPr>
              <a:t>人的情緒是影響自己活動力的最大因素</a:t>
            </a:r>
            <a:r>
              <a:rPr lang="en-US" altLang="zh-TW" sz="2200" dirty="0"/>
              <a:t>(Dibben and Williamson, 2007; </a:t>
            </a:r>
            <a:r>
              <a:rPr lang="en-US" altLang="zh-TW" sz="2200" dirty="0" err="1"/>
              <a:t>Krumshansl</a:t>
            </a:r>
            <a:r>
              <a:rPr lang="en-US" altLang="zh-TW" sz="2200" dirty="0"/>
              <a:t>, 2002; Sloboda et al., 2001)</a:t>
            </a:r>
            <a:r>
              <a:rPr lang="zh-TW" altLang="en-US" sz="2200" dirty="0"/>
              <a:t>，也會影響駕駛行為</a:t>
            </a:r>
            <a:r>
              <a:rPr lang="en-US" altLang="zh-TW" sz="2200" dirty="0"/>
              <a:t>(</a:t>
            </a:r>
            <a:r>
              <a:rPr lang="en-US" altLang="zh-TW" sz="2200" dirty="0" err="1"/>
              <a:t>Mesken</a:t>
            </a:r>
            <a:r>
              <a:rPr lang="en-US" altLang="zh-TW" sz="2200" dirty="0"/>
              <a:t>, 2006) </a:t>
            </a:r>
            <a:r>
              <a:rPr lang="zh-TW" altLang="en-US" sz="2200" dirty="0"/>
              <a:t>。</a:t>
            </a:r>
            <a:endParaRPr lang="en-US" altLang="zh-TW" sz="2200" dirty="0"/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sz="2200" dirty="0"/>
              <a:t>音樂的節奏越快，越容易影響駕駛的行為；隨著音樂節奏的加快，速度和交通違規次數（例如碰撞、闖紅燈和誤入另一條車道）逐漸增加</a:t>
            </a:r>
            <a:r>
              <a:rPr lang="en-US" altLang="zh-TW" sz="2200" dirty="0"/>
              <a:t>(</a:t>
            </a:r>
            <a:r>
              <a:rPr lang="en-US" altLang="zh-TW" sz="2200" dirty="0" err="1"/>
              <a:t>Beh</a:t>
            </a:r>
            <a:r>
              <a:rPr lang="en-US" altLang="zh-TW" sz="2200" dirty="0"/>
              <a:t> and Hirst,1999; McKenzie, 2004</a:t>
            </a:r>
            <a:r>
              <a:rPr lang="zh-TW" altLang="en-US" sz="2200" dirty="0"/>
              <a:t>；</a:t>
            </a:r>
            <a:r>
              <a:rPr lang="en-US" altLang="zh-TW" sz="2200" dirty="0"/>
              <a:t>Brodsky, 2002)</a:t>
            </a:r>
            <a:r>
              <a:rPr lang="zh-TW" altLang="en-US" sz="2200" dirty="0"/>
              <a:t>。</a:t>
            </a:r>
            <a:endParaRPr lang="en-US" altLang="zh-TW" sz="2200" dirty="0"/>
          </a:p>
          <a:p>
            <a:pPr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320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8CBD3D-80C2-4F2B-A116-B5F10C29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05E3D4-9C31-46AA-ACD8-59C93AE18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TW" sz="2200" dirty="0"/>
          </a:p>
          <a:p>
            <a:pPr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TW" sz="2200" dirty="0" err="1"/>
              <a:t>Wadlinger</a:t>
            </a:r>
            <a:r>
              <a:rPr lang="en-US" altLang="zh-TW" sz="2200" dirty="0"/>
              <a:t> and </a:t>
            </a:r>
            <a:r>
              <a:rPr lang="en-US" altLang="zh-TW" sz="2200" dirty="0" err="1"/>
              <a:t>Isaacowitz</a:t>
            </a:r>
            <a:r>
              <a:rPr lang="en-US" altLang="zh-TW" sz="2200" dirty="0"/>
              <a:t> (2006)</a:t>
            </a:r>
            <a:r>
              <a:rPr lang="zh-TW" altLang="en-US" sz="2200" dirty="0"/>
              <a:t>研究指出，情緒和注意力是相互關聯的，並且會對行為產生影響。</a:t>
            </a:r>
            <a:endParaRPr lang="en-US" altLang="zh-TW" sz="2200" dirty="0"/>
          </a:p>
          <a:p>
            <a:pPr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sz="2200" dirty="0"/>
              <a:t>這項研究的目的是研究</a:t>
            </a:r>
            <a:r>
              <a:rPr lang="zh-TW" altLang="en-US" sz="2200" dirty="0">
                <a:latin typeface="+mj-ea"/>
                <a:ea typeface="+mj-ea"/>
              </a:rPr>
              <a:t>音樂的情緒</a:t>
            </a:r>
            <a:r>
              <a:rPr lang="zh-TW" altLang="en-US" sz="2200" dirty="0"/>
              <a:t>對駕駛注意力的影響。</a:t>
            </a:r>
            <a:endParaRPr lang="en-US" altLang="zh-TW" sz="2200" dirty="0"/>
          </a:p>
          <a:p>
            <a:pPr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sz="2200" dirty="0"/>
              <a:t>從快樂、悲傷、中等音樂各擷取一段讓受測者在使用駕駛模擬器時播放。</a:t>
            </a:r>
            <a:endParaRPr lang="en-US" altLang="zh-TW" sz="2200" dirty="0"/>
          </a:p>
          <a:p>
            <a:pPr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zh-TW" altLang="en-US" sz="2200" dirty="0"/>
          </a:p>
          <a:p>
            <a:pPr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3362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62B546-9792-42C4-A0A3-103C48F57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9F253A-4BDB-48E6-90DE-6AB9F5EC3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zh-TW" altLang="en-US" sz="3800" dirty="0"/>
              <a:t>受測者：</a:t>
            </a:r>
            <a:endParaRPr lang="en-US" altLang="zh-TW" sz="3800" dirty="0"/>
          </a:p>
          <a:p>
            <a:pPr lvl="1" algn="just"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en-US" altLang="zh-TW" sz="3500" dirty="0"/>
              <a:t>17</a:t>
            </a:r>
            <a:r>
              <a:rPr lang="zh-TW" altLang="en-US" sz="3500" dirty="0"/>
              <a:t>位受測者</a:t>
            </a:r>
            <a:endParaRPr lang="en-US" altLang="zh-TW" sz="3500" dirty="0"/>
          </a:p>
          <a:p>
            <a:pPr lvl="1" algn="just"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sz="3500" dirty="0"/>
              <a:t>男：</a:t>
            </a:r>
            <a:r>
              <a:rPr lang="en-US" altLang="zh-TW" sz="3500" dirty="0"/>
              <a:t>8</a:t>
            </a:r>
            <a:r>
              <a:rPr lang="zh-TW" altLang="en-US" sz="3500" dirty="0"/>
              <a:t>名、女：</a:t>
            </a:r>
            <a:r>
              <a:rPr lang="en-US" altLang="zh-TW" sz="3500" dirty="0"/>
              <a:t>9</a:t>
            </a:r>
            <a:r>
              <a:rPr lang="zh-TW" altLang="en-US" sz="3500" dirty="0"/>
              <a:t>名</a:t>
            </a:r>
            <a:endParaRPr lang="en-US" altLang="zh-TW" sz="3500" dirty="0"/>
          </a:p>
          <a:p>
            <a:pPr lvl="1" algn="just"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sz="3500" dirty="0"/>
              <a:t>平均年齡：</a:t>
            </a:r>
            <a:r>
              <a:rPr lang="en-US" altLang="zh-TW" sz="3500" dirty="0"/>
              <a:t>25.37</a:t>
            </a:r>
            <a:r>
              <a:rPr lang="zh-TW" altLang="en-US" sz="3500" dirty="0"/>
              <a:t>歲</a:t>
            </a:r>
            <a:r>
              <a:rPr lang="en-US" altLang="zh-TW" sz="3500" dirty="0"/>
              <a:t>(21~29</a:t>
            </a:r>
            <a:r>
              <a:rPr lang="zh-TW" altLang="en-US" sz="3500" dirty="0"/>
              <a:t>歲</a:t>
            </a:r>
            <a:r>
              <a:rPr lang="en-US" altLang="zh-TW" sz="3500" dirty="0"/>
              <a:t>)</a:t>
            </a:r>
          </a:p>
          <a:p>
            <a:pPr lvl="1" algn="just"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sz="3500" dirty="0"/>
              <a:t>皆持有駕照四年以上且每年里程數有</a:t>
            </a:r>
            <a:r>
              <a:rPr lang="en-US" altLang="zh-TW" sz="3500" dirty="0"/>
              <a:t>10,000</a:t>
            </a:r>
            <a:r>
              <a:rPr lang="zh-TW" altLang="en-US" sz="3500" dirty="0"/>
              <a:t>公里的駕駛經驗</a:t>
            </a:r>
            <a:endParaRPr lang="en-US" altLang="zh-TW" sz="3500" dirty="0"/>
          </a:p>
          <a:p>
            <a:pPr lvl="1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endParaRPr lang="en-US" altLang="zh-TW" sz="2400" dirty="0"/>
          </a:p>
          <a:p>
            <a:pPr marL="0" indent="0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altLang="zh-TW" sz="2400" dirty="0"/>
          </a:p>
          <a:p>
            <a:pPr marL="0" indent="0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zh-TW" sz="2200" dirty="0"/>
              <a:t>	</a:t>
            </a:r>
          </a:p>
          <a:p>
            <a:pPr marL="0" indent="0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altLang="zh-TW" sz="2200" dirty="0"/>
          </a:p>
          <a:p>
            <a:pPr marL="0" inden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altLang="zh-TW" sz="2200" dirty="0"/>
          </a:p>
          <a:p>
            <a:pPr marL="0" indent="0">
              <a:buNone/>
            </a:pP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9584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0FA3EC-A6D5-454E-885F-FB692C7C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4D6AC3-24EC-403D-BB7E-2AB05BF43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/>
              <a:t>設備：</a:t>
            </a:r>
            <a:endParaRPr lang="en-US" altLang="zh-TW" dirty="0"/>
          </a:p>
          <a:p>
            <a:pPr marL="70290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固定式模擬器：為一輛帶有自動變速器的完整汽車（</a:t>
            </a:r>
            <a:r>
              <a:rPr lang="en-US" altLang="zh-TW" dirty="0"/>
              <a:t>Renault 19</a:t>
            </a:r>
            <a:r>
              <a:rPr lang="zh-TW" altLang="en-US" dirty="0"/>
              <a:t>）。</a:t>
            </a:r>
            <a:endParaRPr lang="en-US" altLang="zh-TW" dirty="0"/>
          </a:p>
          <a:p>
            <a:pPr marL="70290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使用</a:t>
            </a:r>
            <a:r>
              <a:rPr lang="en-US" altLang="zh-TW" dirty="0"/>
              <a:t>3X4m</a:t>
            </a:r>
            <a:r>
              <a:rPr lang="zh-TW" altLang="en-US" dirty="0"/>
              <a:t>、</a:t>
            </a:r>
            <a:r>
              <a:rPr lang="en-US" altLang="zh-TW" dirty="0"/>
              <a:t>180</a:t>
            </a:r>
            <a:r>
              <a:rPr lang="zh-TW" altLang="en-US" dirty="0"/>
              <a:t>度視野的螢幕，距離受測者</a:t>
            </a:r>
            <a:r>
              <a:rPr lang="en-US" altLang="zh-TW" dirty="0"/>
              <a:t>5</a:t>
            </a:r>
            <a:r>
              <a:rPr lang="zh-TW" altLang="en-US" dirty="0"/>
              <a:t>公尺。</a:t>
            </a:r>
            <a:endParaRPr lang="en-US" altLang="zh-TW" dirty="0"/>
          </a:p>
          <a:p>
            <a:pPr marL="70290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方向盤、油門和煞車上有感測器，每</a:t>
            </a:r>
            <a:r>
              <a:rPr lang="en-US" altLang="zh-TW" dirty="0"/>
              <a:t>200</a:t>
            </a:r>
            <a:r>
              <a:rPr lang="zh-TW" altLang="en-US" dirty="0"/>
              <a:t>毫秒收集一次平均速度、煞車及加速幅度。</a:t>
            </a:r>
            <a:endParaRPr lang="en-US" altLang="zh-TW" dirty="0"/>
          </a:p>
          <a:p>
            <a:pPr marL="702900" indent="-34290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路線設定為白天能見度高、無其他用路者、有彎曲警示標誌及路標四線道高速公路。</a:t>
            </a:r>
            <a:endParaRPr lang="en-US" altLang="zh-TW" dirty="0"/>
          </a:p>
          <a:p>
            <a:pPr marL="702900" indent="-342900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357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977BD6-A7D2-4BA3-8D9D-B54D4004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A67BC7-1E33-453B-831C-452DE9659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/>
              <a:t>實驗設計：</a:t>
            </a:r>
            <a:endParaRPr lang="en-US" altLang="zh-TW" sz="2200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sz="2200" dirty="0"/>
              <a:t>自變項：</a:t>
            </a:r>
            <a:endParaRPr lang="en-US" altLang="zh-TW" sz="2200" dirty="0"/>
          </a:p>
          <a:p>
            <a:pPr marL="1109808" lvl="1" indent="-4572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sz="2000" dirty="0"/>
              <a:t>駕駛時</a:t>
            </a:r>
            <a:r>
              <a:rPr lang="en-US" altLang="zh-TW" sz="2000" dirty="0"/>
              <a:t>(</a:t>
            </a:r>
            <a:r>
              <a:rPr lang="zh-TW" altLang="en-US" sz="2000" dirty="0"/>
              <a:t>有聽音樂</a:t>
            </a:r>
            <a:r>
              <a:rPr lang="en-US" altLang="zh-TW" sz="2000" dirty="0"/>
              <a:t>Driving Alone,</a:t>
            </a:r>
            <a:r>
              <a:rPr lang="zh-TW" altLang="en-US" sz="2000" dirty="0"/>
              <a:t> </a:t>
            </a:r>
            <a:r>
              <a:rPr lang="en-US" altLang="zh-TW" sz="2000" dirty="0"/>
              <a:t>DA</a:t>
            </a:r>
            <a:r>
              <a:rPr lang="zh-TW" altLang="en-US" sz="2000" dirty="0"/>
              <a:t>、無聽音樂</a:t>
            </a:r>
            <a:r>
              <a:rPr lang="en-US" altLang="zh-TW" sz="2000" dirty="0"/>
              <a:t>Driving with Music, DM)</a:t>
            </a:r>
          </a:p>
          <a:p>
            <a:pPr marL="1109808" lvl="1" indent="-4572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sz="2000" dirty="0"/>
              <a:t>音樂</a:t>
            </a:r>
            <a:r>
              <a:rPr lang="en-US" altLang="zh-TW" sz="2000" dirty="0"/>
              <a:t>(</a:t>
            </a:r>
            <a:r>
              <a:rPr lang="zh-TW" altLang="en-US" sz="2000" dirty="0"/>
              <a:t>快樂、悲傷、中等</a:t>
            </a:r>
            <a:r>
              <a:rPr lang="en-US" altLang="zh-TW" sz="2000" dirty="0"/>
              <a:t>)</a:t>
            </a:r>
          </a:p>
          <a:p>
            <a:pPr marL="702900" lvl="1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l"/>
            </a:pPr>
            <a:r>
              <a:rPr lang="zh-TW" altLang="en-US" sz="2200" dirty="0"/>
              <a:t>依變項：</a:t>
            </a:r>
            <a:endParaRPr lang="en-US" altLang="zh-TW" sz="2200" dirty="0"/>
          </a:p>
          <a:p>
            <a:pPr marL="652608" lvl="1" indent="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zh-TW" altLang="en-US" sz="2000" dirty="0"/>
              <a:t>受測者的平均速度</a:t>
            </a:r>
            <a:endParaRPr lang="zh-TW" altLang="en-US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9238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930C17-C045-4A3A-B673-EB32E6DA9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Method-</a:t>
            </a:r>
            <a:r>
              <a:rPr lang="zh-TW" altLang="en-US" dirty="0"/>
              <a:t>音樂刺激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E05F1AB-7BB0-4BFF-8E5D-F308DAAD1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altLang="zh-TW" sz="2200" dirty="0"/>
          </a:p>
          <a:p>
            <a:pPr algn="just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TW" sz="2200" dirty="0"/>
              <a:t>18</a:t>
            </a:r>
            <a:r>
              <a:rPr lang="zh-TW" altLang="en-US" sz="2200" dirty="0"/>
              <a:t>首音樂中各擷取一分鐘的音樂作為實驗音軌，快樂、悲傷、中等音樂各六首。</a:t>
            </a:r>
            <a:endParaRPr lang="en-US" altLang="zh-TW" sz="2200" dirty="0"/>
          </a:p>
          <a:p>
            <a:pPr algn="just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TW" sz="2200" dirty="0"/>
              <a:t>18</a:t>
            </a:r>
            <a:r>
              <a:rPr lang="zh-TW" altLang="en-US" sz="2200" dirty="0"/>
              <a:t>首擷取音樂皆通過自我評估模型量表</a:t>
            </a:r>
            <a:r>
              <a:rPr lang="en-US" altLang="zh-TW" sz="2200" dirty="0"/>
              <a:t>(Self-Assessment Manikin scale, SAM)</a:t>
            </a:r>
            <a:r>
              <a:rPr lang="zh-TW" altLang="en-US" sz="2200" dirty="0"/>
              <a:t>測試</a:t>
            </a:r>
            <a:r>
              <a:rPr lang="en-US" altLang="zh-TW" sz="2200" dirty="0"/>
              <a:t>(</a:t>
            </a:r>
            <a:r>
              <a:rPr lang="en-US" altLang="zh-TW" sz="2000" dirty="0"/>
              <a:t>Bradley and Lang, 1994) </a:t>
            </a:r>
            <a:r>
              <a:rPr lang="zh-TW" altLang="en-US" sz="2200" dirty="0"/>
              <a:t>。</a:t>
            </a:r>
            <a:endParaRPr lang="en-US" altLang="zh-TW" sz="2200" dirty="0"/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zh-TW" altLang="en-US" dirty="0"/>
              <a:t>音樂交替期間有一分鐘的安靜期。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8701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7A7D22-8FF5-4BDF-861D-CB851D0F5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Method-</a:t>
            </a:r>
            <a:r>
              <a:rPr lang="en-US" altLang="zh-TW" sz="4800"/>
              <a:t> SAM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21AB15-5233-49A9-9C5F-3651D4448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448" y="1845733"/>
            <a:ext cx="6385397" cy="4517359"/>
          </a:xfrm>
        </p:spPr>
        <p:txBody>
          <a:bodyPr>
            <a:normAutofit/>
          </a:bodyPr>
          <a:lstStyle/>
          <a:p>
            <a:pPr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altLang="zh-TW" dirty="0"/>
              <a:t>SAM</a:t>
            </a:r>
            <a:r>
              <a:rPr lang="zh-TW" altLang="en-US" dirty="0"/>
              <a:t>量表一共分成三種，由上而下的三列分別是情緒、喚起與支配量表。</a:t>
            </a:r>
            <a:endParaRPr lang="en-US" altLang="zh-TW" dirty="0"/>
          </a:p>
          <a:p>
            <a:pPr marL="702900" indent="-342900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第一列是情緒量表。小矮人的臉部表情代表該張音樂讓你感到不愉悅（負面）、愉悅（正面）或沒感覺。</a:t>
            </a:r>
            <a:endParaRPr lang="en-US" altLang="zh-TW" dirty="0"/>
          </a:p>
          <a:p>
            <a:pPr marL="702900" indent="-342900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第二列是</a:t>
            </a:r>
            <a:r>
              <a:rPr lang="zh-TW" alt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喚起</a:t>
            </a:r>
            <a:r>
              <a:rPr lang="zh-TW" altLang="en-US" dirty="0"/>
              <a:t>量表，測量的是情緒覺醒。小矮人眼睛開闔的程度以及胸中的擾動、爆破範圍代表該音樂讓你感到激動、興奮的程度。</a:t>
            </a:r>
            <a:endParaRPr lang="en-US" altLang="zh-TW" dirty="0"/>
          </a:p>
          <a:p>
            <a:pPr marL="702900" indent="-342900" algn="just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第三列是支配量表，測量的是情緒主宰。小矮人的大小代表你在看完照片後對自我情緒的掌控程度為何。</a:t>
            </a:r>
          </a:p>
        </p:txBody>
      </p:sp>
      <p:pic>
        <p:nvPicPr>
          <p:cNvPr id="7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18DE4828-BAEB-4979-A548-6899B30C1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515" y="1845733"/>
            <a:ext cx="4840387" cy="386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8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977BD6-A7D2-4BA3-8D9D-B54D4004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A67BC7-1E33-453B-831C-452DE9659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/>
              <a:t>程序：</a:t>
            </a:r>
            <a:endParaRPr lang="en-US" altLang="zh-TW" sz="2200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受測者完成對駕駛和音樂興趣的問卷。</a:t>
            </a:r>
            <a:endParaRPr lang="en-US" altLang="zh-TW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受測者先以時速</a:t>
            </a:r>
            <a:r>
              <a:rPr lang="en-US" altLang="zh-TW" dirty="0"/>
              <a:t>40</a:t>
            </a:r>
            <a:r>
              <a:rPr lang="zh-TW" altLang="en-US" dirty="0"/>
              <a:t>、</a:t>
            </a:r>
            <a:r>
              <a:rPr lang="en-US" altLang="zh-TW" dirty="0"/>
              <a:t>80</a:t>
            </a:r>
            <a:r>
              <a:rPr lang="zh-TW" altLang="en-US" dirty="0"/>
              <a:t>、</a:t>
            </a:r>
            <a:r>
              <a:rPr lang="en-US" altLang="zh-TW" dirty="0"/>
              <a:t>120</a:t>
            </a:r>
            <a:r>
              <a:rPr lang="zh-TW" altLang="en-US" dirty="0"/>
              <a:t>公里熟悉駕駛模擬器。</a:t>
            </a:r>
            <a:endParaRPr lang="en-US" altLang="zh-TW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練習完，休息</a:t>
            </a:r>
            <a:r>
              <a:rPr lang="en-US" altLang="zh-TW" dirty="0"/>
              <a:t>5</a:t>
            </a:r>
            <a:r>
              <a:rPr lang="zh-TW" altLang="en-US" dirty="0"/>
              <a:t>分鐘。</a:t>
            </a:r>
            <a:endParaRPr lang="en-US" altLang="zh-TW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受測者被要求在右側車道行駛，</a:t>
            </a:r>
            <a:r>
              <a:rPr lang="zh-TW" altLang="en-US" b="0" i="0" dirty="0">
                <a:solidFill>
                  <a:srgbClr val="2E2E2E"/>
                </a:solidFill>
                <a:effectLst/>
                <a:latin typeface="NexusSerif"/>
              </a:rPr>
              <a:t>控制自己的軌跡</a:t>
            </a:r>
            <a:r>
              <a:rPr lang="zh-TW" altLang="en-US" dirty="0"/>
              <a:t>，將速度保持在時速</a:t>
            </a:r>
            <a:r>
              <a:rPr lang="en-US" altLang="zh-TW" dirty="0"/>
              <a:t>80~120</a:t>
            </a:r>
            <a:r>
              <a:rPr lang="zh-TW" altLang="en-US" dirty="0"/>
              <a:t>之間，並在明顯彎道前剎車。</a:t>
            </a:r>
            <a:endParaRPr lang="en-US" altLang="zh-TW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中間會有</a:t>
            </a:r>
            <a:r>
              <a:rPr lang="en-US" altLang="zh-TW" dirty="0"/>
              <a:t>3</a:t>
            </a:r>
            <a:r>
              <a:rPr lang="zh-TW" altLang="en-US" dirty="0"/>
              <a:t>階段音樂輪播</a:t>
            </a:r>
            <a:r>
              <a:rPr lang="en-US" altLang="zh-TW" dirty="0"/>
              <a:t>(</a:t>
            </a:r>
            <a:r>
              <a:rPr lang="zh-TW" altLang="en-US" dirty="0"/>
              <a:t>快樂、悲傷、中間</a:t>
            </a:r>
            <a:r>
              <a:rPr lang="en-US" altLang="zh-TW" dirty="0"/>
              <a:t>)</a:t>
            </a:r>
            <a:r>
              <a:rPr lang="zh-TW" altLang="en-US" dirty="0"/>
              <a:t>，三種音樂間隔</a:t>
            </a:r>
            <a:r>
              <a:rPr lang="en-US" altLang="zh-TW" dirty="0"/>
              <a:t>1</a:t>
            </a:r>
            <a:r>
              <a:rPr lang="zh-TW" altLang="en-US" dirty="0"/>
              <a:t>分鐘。</a:t>
            </a:r>
            <a:endParaRPr lang="en-US" altLang="zh-TW" dirty="0"/>
          </a:p>
          <a:p>
            <a:pPr marL="702900" indent="-342900" algn="just" hangingPunct="0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TW" altLang="en-US" dirty="0"/>
              <a:t>結束後，與每位受測者進行單獨訪談，評估感受、描述音樂對於他們在駕駛時的影響。</a:t>
            </a:r>
          </a:p>
        </p:txBody>
      </p:sp>
    </p:spTree>
    <p:extLst>
      <p:ext uri="{BB962C8B-B14F-4D97-AF65-F5344CB8AC3E}">
        <p14:creationId xmlns:p14="http://schemas.microsoft.com/office/powerpoint/2010/main" val="135989558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常用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2820</TotalTime>
  <Words>1143</Words>
  <Application>Microsoft Office PowerPoint</Application>
  <PresentationFormat>寬螢幕</PresentationFormat>
  <Paragraphs>84</Paragraphs>
  <Slides>11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NexusSerif</vt:lpstr>
      <vt:lpstr>標楷體</vt:lpstr>
      <vt:lpstr>arial</vt:lpstr>
      <vt:lpstr>Calibri</vt:lpstr>
      <vt:lpstr>Cambria Math</vt:lpstr>
      <vt:lpstr>Georgia</vt:lpstr>
      <vt:lpstr>Times New Roman</vt:lpstr>
      <vt:lpstr>Wingdings</vt:lpstr>
      <vt:lpstr>回顧</vt:lpstr>
      <vt:lpstr> Emotions drive attention: Effects on driver’s behaviour</vt:lpstr>
      <vt:lpstr>Introduction</vt:lpstr>
      <vt:lpstr>Introduction</vt:lpstr>
      <vt:lpstr>Method</vt:lpstr>
      <vt:lpstr>Method</vt:lpstr>
      <vt:lpstr>Method</vt:lpstr>
      <vt:lpstr>Method-音樂刺激</vt:lpstr>
      <vt:lpstr>Method- SAM</vt:lpstr>
      <vt:lpstr>Method</vt:lpstr>
      <vt:lpstr>Result-平均速度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Emotions drive attention: Effects on driver’s behaviour 情緒驅動注意力：對駕駛員行為的影響</dc:title>
  <dc:creator>瑀婕 陳</dc:creator>
  <cp:lastModifiedBy>瑀婕 陳</cp:lastModifiedBy>
  <cp:revision>1</cp:revision>
  <dcterms:created xsi:type="dcterms:W3CDTF">2021-10-15T06:33:42Z</dcterms:created>
  <dcterms:modified xsi:type="dcterms:W3CDTF">2021-10-28T08:32:04Z</dcterms:modified>
</cp:coreProperties>
</file>